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39E3-DA16-4D7D-94E5-6DE5CBFC6C64}" type="datetimeFigureOut">
              <a:rPr lang="es-ES" smtClean="0"/>
              <a:pPr/>
              <a:t>01/01/2014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69FF-C75C-4D26-8FDF-2F9A2CB4AE0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39E3-DA16-4D7D-94E5-6DE5CBFC6C64}" type="datetimeFigureOut">
              <a:rPr lang="es-ES" smtClean="0"/>
              <a:pPr/>
              <a:t>01/01/2014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69FF-C75C-4D26-8FDF-2F9A2CB4AE0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39E3-DA16-4D7D-94E5-6DE5CBFC6C64}" type="datetimeFigureOut">
              <a:rPr lang="es-ES" smtClean="0"/>
              <a:pPr/>
              <a:t>01/01/2014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69FF-C75C-4D26-8FDF-2F9A2CB4AE0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39E3-DA16-4D7D-94E5-6DE5CBFC6C64}" type="datetimeFigureOut">
              <a:rPr lang="es-ES" smtClean="0"/>
              <a:pPr/>
              <a:t>01/01/2014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69FF-C75C-4D26-8FDF-2F9A2CB4AE0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39E3-DA16-4D7D-94E5-6DE5CBFC6C64}" type="datetimeFigureOut">
              <a:rPr lang="es-ES" smtClean="0"/>
              <a:pPr/>
              <a:t>01/01/2014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69FF-C75C-4D26-8FDF-2F9A2CB4AE0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39E3-DA16-4D7D-94E5-6DE5CBFC6C64}" type="datetimeFigureOut">
              <a:rPr lang="es-ES" smtClean="0"/>
              <a:pPr/>
              <a:t>01/01/2014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69FF-C75C-4D26-8FDF-2F9A2CB4AE0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39E3-DA16-4D7D-94E5-6DE5CBFC6C64}" type="datetimeFigureOut">
              <a:rPr lang="es-ES" smtClean="0"/>
              <a:pPr/>
              <a:t>01/01/2014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69FF-C75C-4D26-8FDF-2F9A2CB4AE0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39E3-DA16-4D7D-94E5-6DE5CBFC6C64}" type="datetimeFigureOut">
              <a:rPr lang="es-ES" smtClean="0"/>
              <a:pPr/>
              <a:t>01/01/2014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69FF-C75C-4D26-8FDF-2F9A2CB4AE0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39E3-DA16-4D7D-94E5-6DE5CBFC6C64}" type="datetimeFigureOut">
              <a:rPr lang="es-ES" smtClean="0"/>
              <a:pPr/>
              <a:t>01/01/2014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69FF-C75C-4D26-8FDF-2F9A2CB4AE0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39E3-DA16-4D7D-94E5-6DE5CBFC6C64}" type="datetimeFigureOut">
              <a:rPr lang="es-ES" smtClean="0"/>
              <a:pPr/>
              <a:t>01/01/2014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69FF-C75C-4D26-8FDF-2F9A2CB4AE0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39E3-DA16-4D7D-94E5-6DE5CBFC6C64}" type="datetimeFigureOut">
              <a:rPr lang="es-ES" smtClean="0"/>
              <a:pPr/>
              <a:t>01/01/2014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569FF-C75C-4D26-8FDF-2F9A2CB4AE0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239E3-DA16-4D7D-94E5-6DE5CBFC6C64}" type="datetimeFigureOut">
              <a:rPr lang="es-ES" smtClean="0"/>
              <a:pPr/>
              <a:t>01/01/2014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569FF-C75C-4D26-8FDF-2F9A2CB4AE0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SINDROME LOWE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tx1"/>
                </a:solidFill>
              </a:rPr>
              <a:t>ARTICULO CIENTIFÍCO.</a:t>
            </a:r>
            <a:endParaRPr lang="es-E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Síndrome de </a:t>
            </a:r>
            <a:r>
              <a:rPr lang="es-VE" dirty="0" err="1" smtClean="0"/>
              <a:t>Lowe</a:t>
            </a:r>
            <a:endParaRPr lang="es-VE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000496" y="1600201"/>
            <a:ext cx="4143404" cy="2543179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VE" dirty="0" smtClean="0"/>
              <a:t>Figura 2a: bultalfmos bilateral a predominio del ojo izquierdo, con catarata y opacidad corneal bilateral.</a:t>
            </a:r>
          </a:p>
          <a:p>
            <a:pPr>
              <a:buNone/>
            </a:pPr>
            <a:r>
              <a:rPr lang="es-VE" dirty="0" smtClean="0"/>
              <a:t>Figura 2b: deposito y aumento del tejido celular subcutáneo del tobillo y calcáneo.</a:t>
            </a:r>
            <a:endParaRPr lang="es-VE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Company name</a:t>
            </a:r>
            <a:endParaRPr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pic>
        <p:nvPicPr>
          <p:cNvPr id="1026" name="Picture 2" descr="D:\Mis imágenes\casos interesantes\Sin. Lowe\P100032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19" y="1714488"/>
            <a:ext cx="912537" cy="8572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Mis imágenes\casos interesantes\Sin. Lowe\P100032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62" y="3357562"/>
            <a:ext cx="1000132" cy="9567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2285984" y="1714488"/>
            <a:ext cx="1040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Figura 2a</a:t>
            </a:r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2285984" y="342900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Figura 2b</a:t>
            </a: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213118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es-VE" dirty="0" smtClean="0"/>
              <a:t>Síndrome de </a:t>
            </a:r>
            <a:r>
              <a:rPr lang="es-VE" dirty="0" err="1" smtClean="0"/>
              <a:t>Lowe</a:t>
            </a:r>
            <a:endParaRPr lang="es-VE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Company name</a:t>
            </a:r>
            <a:endParaRPr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pic>
        <p:nvPicPr>
          <p:cNvPr id="2050" name="Picture 2" descr="D:\Mis imágenes\casos interesantes\Epilpesias Sintomáticas\síndrome Lowe\0040B73E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3474" t="16846" r="24311" b="6532"/>
          <a:stretch>
            <a:fillRect/>
          </a:stretch>
        </p:blipFill>
        <p:spPr bwMode="auto">
          <a:xfrm>
            <a:off x="714348" y="4286256"/>
            <a:ext cx="1357322" cy="107157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Mis imágenes\casos interesantes\Epilpesias Sintomáticas\síndrome Lowe\003FC4F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5214" t="7506" r="26052" b="9123"/>
          <a:stretch>
            <a:fillRect/>
          </a:stretch>
        </p:blipFill>
        <p:spPr bwMode="auto">
          <a:xfrm>
            <a:off x="714348" y="2285992"/>
            <a:ext cx="1214446" cy="121444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Mis imágenes\casos interesantes\Epilpesias Sintomáticas\síndrome Lowe\0040943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6524" t="10483" r="26483" b="9123"/>
          <a:stretch>
            <a:fillRect/>
          </a:stretch>
        </p:blipFill>
        <p:spPr bwMode="auto">
          <a:xfrm>
            <a:off x="3000364" y="2285992"/>
            <a:ext cx="1285884" cy="12858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D:\Mis imágenes\casos interesantes\Epilpesias Sintomáticas\síndrome Lowe\00410426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4182" t="16359" r="27371" b="9235"/>
          <a:stretch>
            <a:fillRect/>
          </a:stretch>
        </p:blipFill>
        <p:spPr bwMode="auto">
          <a:xfrm>
            <a:off x="3000364" y="4071942"/>
            <a:ext cx="1071570" cy="12858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5143504" y="4071942"/>
            <a:ext cx="36433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dirty="0" smtClean="0"/>
              <a:t> figura 3: RMN cráneo T2 flair, corte axial   con signos de atrofia cortico-subcortical bilateral, con señales </a:t>
            </a:r>
            <a:r>
              <a:rPr lang="es-VE" dirty="0" err="1" smtClean="0"/>
              <a:t>hiperintensas</a:t>
            </a:r>
            <a:r>
              <a:rPr lang="es-VE" dirty="0" smtClean="0"/>
              <a:t> en sustancia blanca (</a:t>
            </a:r>
            <a:r>
              <a:rPr lang="es-VE" dirty="0" err="1" smtClean="0"/>
              <a:t>a,b,c,d</a:t>
            </a:r>
            <a:r>
              <a:rPr lang="es-VE" dirty="0" smtClean="0"/>
              <a:t>), corte sagital (e) signos de atrofia cortico-subcortical e hipoplasia del cuerpo callosos.</a:t>
            </a:r>
            <a:endParaRPr lang="es-VE" dirty="0"/>
          </a:p>
        </p:txBody>
      </p:sp>
      <p:pic>
        <p:nvPicPr>
          <p:cNvPr id="19" name="Picture 2" descr="D:\Mis imágenes\casos interesantes\Epilpesias Sintomáticas\síndrome Lowe\00431E1B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1826" t="11052" r="22880"/>
          <a:stretch>
            <a:fillRect/>
          </a:stretch>
        </p:blipFill>
        <p:spPr bwMode="auto">
          <a:xfrm>
            <a:off x="5214942" y="2285991"/>
            <a:ext cx="1285884" cy="128588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10 CuadroTexto"/>
          <p:cNvSpPr txBox="1"/>
          <p:nvPr/>
        </p:nvSpPr>
        <p:spPr>
          <a:xfrm>
            <a:off x="1928794" y="3286124"/>
            <a:ext cx="366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a</a:t>
            </a:r>
            <a:endParaRPr lang="es-ES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357686" y="3143248"/>
            <a:ext cx="366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b</a:t>
            </a:r>
            <a:endParaRPr lang="es-ES" b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2143108" y="4929198"/>
            <a:ext cx="366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d</a:t>
            </a:r>
            <a:endParaRPr lang="es-ES" b="1" dirty="0"/>
          </a:p>
        </p:txBody>
      </p:sp>
      <p:sp>
        <p:nvSpPr>
          <p:cNvPr id="14" name="13 CuadroTexto"/>
          <p:cNvSpPr txBox="1"/>
          <p:nvPr/>
        </p:nvSpPr>
        <p:spPr>
          <a:xfrm>
            <a:off x="6572264" y="3143248"/>
            <a:ext cx="366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e</a:t>
            </a:r>
            <a:endParaRPr lang="es-ES" b="1" dirty="0"/>
          </a:p>
        </p:txBody>
      </p:sp>
      <p:sp>
        <p:nvSpPr>
          <p:cNvPr id="15" name="14 CuadroTexto"/>
          <p:cNvSpPr txBox="1"/>
          <p:nvPr/>
        </p:nvSpPr>
        <p:spPr>
          <a:xfrm>
            <a:off x="4214810" y="4857760"/>
            <a:ext cx="366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c</a:t>
            </a:r>
            <a:endParaRPr lang="es-ES" b="1" dirty="0"/>
          </a:p>
        </p:txBody>
      </p:sp>
    </p:spTree>
    <p:extLst>
      <p:ext uri="{BB962C8B-B14F-4D97-AF65-F5344CB8AC3E}">
        <p14:creationId xmlns="" xmlns:p14="http://schemas.microsoft.com/office/powerpoint/2010/main" val="22873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ernesto 1\LG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794" y="1857364"/>
            <a:ext cx="2643206" cy="10001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:\ernesto 1\LG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32" y="3357562"/>
            <a:ext cx="2428892" cy="10001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42844" y="214290"/>
            <a:ext cx="87227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Figura 1 a y b:  EEG  convencional sistema 10-20 sueño espontáneo, etapa N2, </a:t>
            </a:r>
          </a:p>
          <a:p>
            <a:r>
              <a:rPr lang="es-ES" dirty="0" smtClean="0"/>
              <a:t>Desorganizado a su edad sin grafo elementos y paroxismos de espigas multifocales, puntas-</a:t>
            </a:r>
          </a:p>
          <a:p>
            <a:r>
              <a:rPr lang="es-ES" dirty="0" smtClean="0"/>
              <a:t>Ondas y poli puntas-onda generalizadas &lt; 2.5 Hz con atenuaciones del voltaje.</a:t>
            </a: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134035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144</Words>
  <Application>Microsoft Office PowerPoint</Application>
  <PresentationFormat>Presentación en pantalla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SINDROME LOWE</vt:lpstr>
      <vt:lpstr>Síndrome de Lowe</vt:lpstr>
      <vt:lpstr>Síndrome de Lowe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SINDROME LOWE</dc:title>
  <dc:creator>Ernesto</dc:creator>
  <cp:lastModifiedBy>Ernesto</cp:lastModifiedBy>
  <cp:revision>9</cp:revision>
  <dcterms:created xsi:type="dcterms:W3CDTF">2019-09-23T10:14:48Z</dcterms:created>
  <dcterms:modified xsi:type="dcterms:W3CDTF">2014-01-01T00:30:48Z</dcterms:modified>
</cp:coreProperties>
</file>